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72" r:id="rId5"/>
    <p:sldId id="273" r:id="rId6"/>
    <p:sldId id="260" r:id="rId7"/>
    <p:sldId id="281" r:id="rId8"/>
    <p:sldId id="283" r:id="rId9"/>
    <p:sldId id="276" r:id="rId10"/>
    <p:sldId id="277" r:id="rId11"/>
    <p:sldId id="259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9" r:id="rId20"/>
    <p:sldId id="268" r:id="rId21"/>
    <p:sldId id="278" r:id="rId22"/>
    <p:sldId id="269" r:id="rId23"/>
    <p:sldId id="258" r:id="rId24"/>
    <p:sldId id="275" r:id="rId25"/>
    <p:sldId id="274" r:id="rId26"/>
    <p:sldId id="282" r:id="rId27"/>
    <p:sldId id="257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818BB-4D77-4842-A522-BF17154BE1C0}" v="687" dt="2018-09-15T11:55:58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1" autoAdjust="0"/>
    <p:restoredTop sz="94620" autoAdjust="0"/>
  </p:normalViewPr>
  <p:slideViewPr>
    <p:cSldViewPr snapToGrid="0">
      <p:cViewPr varScale="1">
        <p:scale>
          <a:sx n="113" d="100"/>
          <a:sy n="113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8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7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7703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9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6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3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8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4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2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B70400-ED28-4B43-9261-6CBB572F374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83A5-573A-44D3-A946-D8832DB0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38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77A8-05E2-4663-A179-26CBD5878E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Plants in a Suitcase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C5F2F-12B4-4DA0-B01D-63AC7DF48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cap="none" dirty="0">
                <a:latin typeface="Segoe UI" panose="020B0502040204020203" pitchFamily="34" charset="0"/>
                <a:cs typeface="Segoe UI" panose="020B0502040204020203" pitchFamily="34" charset="0"/>
              </a:rPr>
              <a:t>How to package your plants for air travel </a:t>
            </a:r>
            <a:br>
              <a:rPr lang="en-US" sz="2400" cap="none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cap="none" dirty="0">
                <a:latin typeface="Segoe UI" panose="020B0502040204020203" pitchFamily="34" charset="0"/>
                <a:cs typeface="Segoe UI" panose="020B0502040204020203" pitchFamily="34" charset="0"/>
              </a:rPr>
              <a:t>and how to bring them into this country</a:t>
            </a:r>
          </a:p>
        </p:txBody>
      </p:sp>
    </p:spTree>
    <p:extLst>
      <p:ext uri="{BB962C8B-B14F-4D97-AF65-F5344CB8AC3E}">
        <p14:creationId xmlns:p14="http://schemas.microsoft.com/office/powerpoint/2010/main" val="3375581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E4EEA8B8-31AA-450E-B9DC-2DF45C33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4A6EE-B39A-49C4-AE88-AAD8CA686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96" y="1354561"/>
            <a:ext cx="4572000" cy="2571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FB244-25B5-4460-9AD7-1C0BE91B051F}"/>
              </a:ext>
            </a:extLst>
          </p:cNvPr>
          <p:cNvSpPr txBox="1"/>
          <p:nvPr/>
        </p:nvSpPr>
        <p:spPr>
          <a:xfrm>
            <a:off x="821378" y="3926311"/>
            <a:ext cx="40153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You’re tired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You’re hungry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There’s a party going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3FE98-B37A-4C3C-B22C-C1A64B8C23AF}"/>
              </a:ext>
            </a:extLst>
          </p:cNvPr>
          <p:cNvSpPr txBox="1"/>
          <p:nvPr/>
        </p:nvSpPr>
        <p:spPr>
          <a:xfrm>
            <a:off x="6161195" y="4240591"/>
            <a:ext cx="5342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Here’s what you’ll look like if you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don’t pack carefully</a:t>
            </a:r>
          </a:p>
        </p:txBody>
      </p:sp>
      <p:pic>
        <p:nvPicPr>
          <p:cNvPr id="9" name="Picture 2" descr="Image result for drunk spongebob">
            <a:extLst>
              <a:ext uri="{FF2B5EF4-FFF2-40B4-BE49-F238E27FC236}">
                <a16:creationId xmlns:a16="http://schemas.microsoft.com/office/drawing/2014/main" id="{EC7DF0FE-BEA0-4DD9-8632-C8ED7F534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8" y="1315051"/>
            <a:ext cx="3938293" cy="261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5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32.JPG">
            <a:extLst>
              <a:ext uri="{FF2B5EF4-FFF2-40B4-BE49-F238E27FC236}">
                <a16:creationId xmlns:a16="http://schemas.microsoft.com/office/drawing/2014/main" id="{0A7F1B20-CCD7-4B42-89D6-B1B11A9BC1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84746"/>
            <a:ext cx="9144000" cy="60732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734CF-6920-4CFF-804E-1FE0BB4346DF}"/>
              </a:ext>
            </a:extLst>
          </p:cNvPr>
          <p:cNvSpPr txBox="1"/>
          <p:nvPr/>
        </p:nvSpPr>
        <p:spPr>
          <a:xfrm>
            <a:off x="3724197" y="174171"/>
            <a:ext cx="4743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Get it home without damage</a:t>
            </a:r>
          </a:p>
        </p:txBody>
      </p:sp>
    </p:spTree>
    <p:extLst>
      <p:ext uri="{BB962C8B-B14F-4D97-AF65-F5344CB8AC3E}">
        <p14:creationId xmlns:p14="http://schemas.microsoft.com/office/powerpoint/2010/main" val="172244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41.JPG">
            <a:extLst>
              <a:ext uri="{FF2B5EF4-FFF2-40B4-BE49-F238E27FC236}">
                <a16:creationId xmlns:a16="http://schemas.microsoft.com/office/drawing/2014/main" id="{EDBFA741-C92F-4487-B4E9-890D0009DC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84746"/>
            <a:ext cx="9144000" cy="60732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91B4D-D5EE-4557-93AB-2B93842E7B35}"/>
              </a:ext>
            </a:extLst>
          </p:cNvPr>
          <p:cNvSpPr txBox="1"/>
          <p:nvPr/>
        </p:nvSpPr>
        <p:spPr>
          <a:xfrm>
            <a:off x="2223796" y="144625"/>
            <a:ext cx="788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I wanted the plant.  I can supply my own soil</a:t>
            </a:r>
          </a:p>
        </p:txBody>
      </p:sp>
    </p:spTree>
    <p:extLst>
      <p:ext uri="{BB962C8B-B14F-4D97-AF65-F5344CB8AC3E}">
        <p14:creationId xmlns:p14="http://schemas.microsoft.com/office/powerpoint/2010/main" val="144943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34.JPG">
            <a:extLst>
              <a:ext uri="{FF2B5EF4-FFF2-40B4-BE49-F238E27FC236}">
                <a16:creationId xmlns:a16="http://schemas.microsoft.com/office/drawing/2014/main" id="{4EE6214F-E5E1-4174-B922-DA6EA08BC3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84746"/>
            <a:ext cx="9144000" cy="6073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CD1976-A6DC-4532-8BC6-342330D51652}"/>
              </a:ext>
            </a:extLst>
          </p:cNvPr>
          <p:cNvSpPr/>
          <p:nvPr/>
        </p:nvSpPr>
        <p:spPr>
          <a:xfrm>
            <a:off x="3979305" y="163487"/>
            <a:ext cx="4622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Step one – shake off the soil</a:t>
            </a:r>
          </a:p>
        </p:txBody>
      </p:sp>
    </p:spTree>
    <p:extLst>
      <p:ext uri="{BB962C8B-B14F-4D97-AF65-F5344CB8AC3E}">
        <p14:creationId xmlns:p14="http://schemas.microsoft.com/office/powerpoint/2010/main" val="2488834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93D8D7-D927-40A0-B50C-B962790BE46D}"/>
              </a:ext>
            </a:extLst>
          </p:cNvPr>
          <p:cNvSpPr/>
          <p:nvPr/>
        </p:nvSpPr>
        <p:spPr>
          <a:xfrm>
            <a:off x="914400" y="252026"/>
            <a:ext cx="10712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The finer the roots, the more soil you need to leave undisturbed</a:t>
            </a:r>
          </a:p>
        </p:txBody>
      </p:sp>
      <p:pic>
        <p:nvPicPr>
          <p:cNvPr id="3" name="Picture 2" descr="DSC_3536.JPG">
            <a:extLst>
              <a:ext uri="{FF2B5EF4-FFF2-40B4-BE49-F238E27FC236}">
                <a16:creationId xmlns:a16="http://schemas.microsoft.com/office/drawing/2014/main" id="{40459417-E56A-4D7D-8641-92A7D01834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75246"/>
            <a:ext cx="9144000" cy="60732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C5F035-7187-45F9-A708-6C3E35B10170}"/>
              </a:ext>
            </a:extLst>
          </p:cNvPr>
          <p:cNvSpPr/>
          <p:nvPr/>
        </p:nvSpPr>
        <p:spPr>
          <a:xfrm>
            <a:off x="8142082" y="4530380"/>
            <a:ext cx="3983567" cy="22474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Note: soil remains on these roots.  Enough has been removed for easy</a:t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packing, travel &amp; repotting within the US.  If importing from another country, all traces of soil must be washed off to assure acceptance by the airport inspection station.</a:t>
            </a:r>
          </a:p>
        </p:txBody>
      </p:sp>
    </p:spTree>
    <p:extLst>
      <p:ext uri="{BB962C8B-B14F-4D97-AF65-F5344CB8AC3E}">
        <p14:creationId xmlns:p14="http://schemas.microsoft.com/office/powerpoint/2010/main" val="197003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AE65D-E2EB-460E-8CCC-82D6DEDD3DA6}"/>
              </a:ext>
            </a:extLst>
          </p:cNvPr>
          <p:cNvSpPr txBox="1"/>
          <p:nvPr/>
        </p:nvSpPr>
        <p:spPr>
          <a:xfrm>
            <a:off x="2698459" y="161488"/>
            <a:ext cx="692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Wrap the root mass in a moist paper towel</a:t>
            </a:r>
          </a:p>
        </p:txBody>
      </p:sp>
      <p:pic>
        <p:nvPicPr>
          <p:cNvPr id="3" name="Picture 2" descr="DSC_3537.JPG">
            <a:extLst>
              <a:ext uri="{FF2B5EF4-FFF2-40B4-BE49-F238E27FC236}">
                <a16:creationId xmlns:a16="http://schemas.microsoft.com/office/drawing/2014/main" id="{C2730BE3-4954-40AC-88EC-2707A0154F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996" y="784746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38.JPG">
            <a:extLst>
              <a:ext uri="{FF2B5EF4-FFF2-40B4-BE49-F238E27FC236}">
                <a16:creationId xmlns:a16="http://schemas.microsoft.com/office/drawing/2014/main" id="{24C2D904-BDC0-480A-9F96-894D0EC12E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020" y="784746"/>
            <a:ext cx="9144000" cy="6073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FB7E57-EA3F-4A4D-B8FF-FD7D27B899F1}"/>
              </a:ext>
            </a:extLst>
          </p:cNvPr>
          <p:cNvSpPr/>
          <p:nvPr/>
        </p:nvSpPr>
        <p:spPr>
          <a:xfrm>
            <a:off x="1203649" y="84176"/>
            <a:ext cx="9629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Surround the root mass &amp; paper towel with a plastic bag, 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secure with rubber band.</a:t>
            </a:r>
          </a:p>
        </p:txBody>
      </p:sp>
    </p:spTree>
    <p:extLst>
      <p:ext uri="{BB962C8B-B14F-4D97-AF65-F5344CB8AC3E}">
        <p14:creationId xmlns:p14="http://schemas.microsoft.com/office/powerpoint/2010/main" val="23113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39.JPG">
            <a:extLst>
              <a:ext uri="{FF2B5EF4-FFF2-40B4-BE49-F238E27FC236}">
                <a16:creationId xmlns:a16="http://schemas.microsoft.com/office/drawing/2014/main" id="{5258377D-9965-4BE6-9621-088C6AEC58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84746"/>
            <a:ext cx="9144000" cy="6073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0B930A-D868-4C52-A1F9-FF94D1AC8C10}"/>
              </a:ext>
            </a:extLst>
          </p:cNvPr>
          <p:cNvSpPr/>
          <p:nvPr/>
        </p:nvSpPr>
        <p:spPr>
          <a:xfrm>
            <a:off x="2185399" y="165232"/>
            <a:ext cx="7604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Wrap the top in newspaper or a packing sleeve</a:t>
            </a:r>
          </a:p>
        </p:txBody>
      </p:sp>
    </p:spTree>
    <p:extLst>
      <p:ext uri="{BB962C8B-B14F-4D97-AF65-F5344CB8AC3E}">
        <p14:creationId xmlns:p14="http://schemas.microsoft.com/office/powerpoint/2010/main" val="110437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ed in a room&#10;&#10;Description generated with very high confidence">
            <a:extLst>
              <a:ext uri="{FF2B5EF4-FFF2-40B4-BE49-F238E27FC236}">
                <a16:creationId xmlns:a16="http://schemas.microsoft.com/office/drawing/2014/main" id="{5D579B65-C43F-4E1F-B89D-A3E3AB2E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36" cy="76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tree, nature&#10;&#10;Description generated with very high confidence">
            <a:extLst>
              <a:ext uri="{FF2B5EF4-FFF2-40B4-BE49-F238E27FC236}">
                <a16:creationId xmlns:a16="http://schemas.microsoft.com/office/drawing/2014/main" id="{B2538AC3-1A43-45F7-866A-7A7373485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" y="0"/>
            <a:ext cx="1207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43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540.JPG">
            <a:extLst>
              <a:ext uri="{FF2B5EF4-FFF2-40B4-BE49-F238E27FC236}">
                <a16:creationId xmlns:a16="http://schemas.microsoft.com/office/drawing/2014/main" id="{78B9EA2F-B955-469F-98DB-8BFC8E82B8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617" y="784746"/>
            <a:ext cx="9144000" cy="6073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3336C-1F9C-4431-B1CD-19E010D129CD}"/>
              </a:ext>
            </a:extLst>
          </p:cNvPr>
          <p:cNvSpPr/>
          <p:nvPr/>
        </p:nvSpPr>
        <p:spPr>
          <a:xfrm>
            <a:off x="2933000" y="118579"/>
            <a:ext cx="6194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Here’s that plant in my empty suitcase</a:t>
            </a:r>
          </a:p>
        </p:txBody>
      </p:sp>
    </p:spTree>
    <p:extLst>
      <p:ext uri="{BB962C8B-B14F-4D97-AF65-F5344CB8AC3E}">
        <p14:creationId xmlns:p14="http://schemas.microsoft.com/office/powerpoint/2010/main" val="2015680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g of food&#10;&#10;Description generated with high confidence">
            <a:extLst>
              <a:ext uri="{FF2B5EF4-FFF2-40B4-BE49-F238E27FC236}">
                <a16:creationId xmlns:a16="http://schemas.microsoft.com/office/drawing/2014/main" id="{E9EE80CB-8688-48D8-A931-C4CB86F1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r="-3" b="265"/>
          <a:stretch/>
        </p:blipFill>
        <p:spPr>
          <a:xfrm>
            <a:off x="5924589" y="32645"/>
            <a:ext cx="6267411" cy="3368842"/>
          </a:xfrm>
          <a:prstGeom prst="rect">
            <a:avLst/>
          </a:prstGeom>
        </p:spPr>
      </p:pic>
      <p:pic>
        <p:nvPicPr>
          <p:cNvPr id="7" name="Picture 6" descr="A picture containing food, indoor, table, sitting&#10;&#10;Description generated with very high confidence">
            <a:extLst>
              <a:ext uri="{FF2B5EF4-FFF2-40B4-BE49-F238E27FC236}">
                <a16:creationId xmlns:a16="http://schemas.microsoft.com/office/drawing/2014/main" id="{98C80097-C62C-4AC1-86E2-177F8FEDD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789"/>
          <a:stretch/>
        </p:blipFill>
        <p:spPr>
          <a:xfrm>
            <a:off x="5711012" y="3401487"/>
            <a:ext cx="6480988" cy="3447342"/>
          </a:xfrm>
          <a:prstGeom prst="rect">
            <a:avLst/>
          </a:prstGeom>
        </p:spPr>
      </p:pic>
      <p:pic>
        <p:nvPicPr>
          <p:cNvPr id="3" name="Picture 2" descr="A piece of luggage&#10;&#10;Description generated with high confidence">
            <a:extLst>
              <a:ext uri="{FF2B5EF4-FFF2-40B4-BE49-F238E27FC236}">
                <a16:creationId xmlns:a16="http://schemas.microsoft.com/office/drawing/2014/main" id="{C6A16ADF-52EE-4998-A184-DE5679C13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r="15029" b="-2"/>
          <a:stretch/>
        </p:blipFill>
        <p:spPr>
          <a:xfrm>
            <a:off x="0" y="0"/>
            <a:ext cx="6321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5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908A7-D64A-4F5D-820F-AEE7A87D89E6}"/>
              </a:ext>
            </a:extLst>
          </p:cNvPr>
          <p:cNvSpPr/>
          <p:nvPr/>
        </p:nvSpPr>
        <p:spPr>
          <a:xfrm>
            <a:off x="3047999" y="2551837"/>
            <a:ext cx="65616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Rubber bands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Plastic bags (yes you can reuse them)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Packing tape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Plastic labels &amp; a marking pen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Packing sleeves or newspaper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Styrofoam packing peanuts.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8FBA5B-0A4D-45B8-83E7-83771F89BF06}"/>
              </a:ext>
            </a:extLst>
          </p:cNvPr>
          <p:cNvSpPr/>
          <p:nvPr/>
        </p:nvSpPr>
        <p:spPr>
          <a:xfrm>
            <a:off x="2833930" y="1042310"/>
            <a:ext cx="32019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Packing list</a:t>
            </a:r>
          </a:p>
        </p:txBody>
      </p:sp>
    </p:spTree>
    <p:extLst>
      <p:ext uri="{BB962C8B-B14F-4D97-AF65-F5344CB8AC3E}">
        <p14:creationId xmlns:p14="http://schemas.microsoft.com/office/powerpoint/2010/main" val="2190040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73660-AB3F-457C-A5C7-D1363094B57A}"/>
              </a:ext>
            </a:extLst>
          </p:cNvPr>
          <p:cNvSpPr txBox="1"/>
          <p:nvPr/>
        </p:nvSpPr>
        <p:spPr>
          <a:xfrm flipH="1">
            <a:off x="830510" y="2533475"/>
            <a:ext cx="9848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Protecting Agriculture and the Environment from Invasive Plant Pests and Diseases: </a:t>
            </a:r>
            <a:b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An invasive pest is a non-native species whose introduction into the country can cause damage to the economy, natural resources, or human health.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7506A-2536-4DF5-A0D4-36867525B04F}"/>
              </a:ext>
            </a:extLst>
          </p:cNvPr>
          <p:cNvSpPr txBox="1"/>
          <p:nvPr/>
        </p:nvSpPr>
        <p:spPr>
          <a:xfrm>
            <a:off x="631371" y="767082"/>
            <a:ext cx="9280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Plant Import License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9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nfused searcher">
            <a:extLst>
              <a:ext uri="{FF2B5EF4-FFF2-40B4-BE49-F238E27FC236}">
                <a16:creationId xmlns:a16="http://schemas.microsoft.com/office/drawing/2014/main" id="{22F15CBB-3329-4D1E-95DD-BA928A63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1699042"/>
            <a:ext cx="7076849" cy="51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2B30C-FDCB-46C7-AFEC-05711DB1EB1D}"/>
              </a:ext>
            </a:extLst>
          </p:cNvPr>
          <p:cNvSpPr txBox="1"/>
          <p:nvPr/>
        </p:nvSpPr>
        <p:spPr>
          <a:xfrm>
            <a:off x="765110" y="793102"/>
            <a:ext cx="92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next step:  apply for a plant import license – find it on the web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5FAD39E-4CE1-4769-8CF8-CABCF9F6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96" y="1699043"/>
            <a:ext cx="5035859" cy="51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7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E5EB36-1A84-4F05-B7F8-9813C1BE2108}"/>
              </a:ext>
            </a:extLst>
          </p:cNvPr>
          <p:cNvSpPr txBox="1"/>
          <p:nvPr/>
        </p:nvSpPr>
        <p:spPr>
          <a:xfrm>
            <a:off x="660399" y="685799"/>
            <a:ext cx="840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https://www.aphis.usda.gov/library/forms/pdf/PPQ587.pdf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E6F4E-36E3-4683-B216-C9308E1A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18" y="1333169"/>
            <a:ext cx="9485582" cy="55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16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38A2D-E481-4B54-AEA9-F352A2011D13}"/>
              </a:ext>
            </a:extLst>
          </p:cNvPr>
          <p:cNvSpPr txBox="1"/>
          <p:nvPr/>
        </p:nvSpPr>
        <p:spPr>
          <a:xfrm>
            <a:off x="2242458" y="718457"/>
            <a:ext cx="707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Import Requirements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08A7F-3698-44E8-84EF-ADFF8AD6448B}"/>
              </a:ext>
            </a:extLst>
          </p:cNvPr>
          <p:cNvSpPr txBox="1"/>
          <p:nvPr/>
        </p:nvSpPr>
        <p:spPr>
          <a:xfrm>
            <a:off x="1279073" y="1981200"/>
            <a:ext cx="937804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Plant import license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Plant must be acceptable for import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/>
              <a:t>List available at that application website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Accurately labeled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Phytosanitary certificate from the country of origin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Submit for inspection upon airport arrival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9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877937A8-4FED-4314-8333-5CBACDCF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93" y="3057339"/>
            <a:ext cx="4762500" cy="3571875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54DC2BD-3983-4BC8-A6BE-14188B3F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7" y="3057338"/>
            <a:ext cx="4762500" cy="357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55B5EF-C697-442E-B1DF-2A52A001F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3" y="1780939"/>
            <a:ext cx="1471240" cy="2092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BFCB2-83B7-4AD6-B95D-9DFAC25BD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5553" y="1824482"/>
            <a:ext cx="1471241" cy="2092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46DDB-AE15-42DF-91CB-2D432BF02E5D}"/>
              </a:ext>
            </a:extLst>
          </p:cNvPr>
          <p:cNvSpPr txBox="1"/>
          <p:nvPr/>
        </p:nvSpPr>
        <p:spPr>
          <a:xfrm>
            <a:off x="1474429" y="1916549"/>
            <a:ext cx="4396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Travelers without plant or 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animal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C4250-1DA9-4426-9CE3-BB503101279D}"/>
              </a:ext>
            </a:extLst>
          </p:cNvPr>
          <p:cNvSpPr txBox="1"/>
          <p:nvPr/>
        </p:nvSpPr>
        <p:spPr>
          <a:xfrm>
            <a:off x="6705811" y="1935497"/>
            <a:ext cx="3763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Travelers with plant or 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animal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CFB9D-928A-443F-82B7-4071D24CA281}"/>
              </a:ext>
            </a:extLst>
          </p:cNvPr>
          <p:cNvSpPr txBox="1"/>
          <p:nvPr/>
        </p:nvSpPr>
        <p:spPr>
          <a:xfrm>
            <a:off x="2110500" y="572734"/>
            <a:ext cx="7521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Upon arrival at customs, 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signs direct you to one of two lines:</a:t>
            </a:r>
          </a:p>
        </p:txBody>
      </p:sp>
    </p:spTree>
    <p:extLst>
      <p:ext uri="{BB962C8B-B14F-4D97-AF65-F5344CB8AC3E}">
        <p14:creationId xmlns:p14="http://schemas.microsoft.com/office/powerpoint/2010/main" val="397031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C4F63-11D7-4CF1-B9A0-5AD63EBC94D3}"/>
              </a:ext>
            </a:extLst>
          </p:cNvPr>
          <p:cNvSpPr txBox="1"/>
          <p:nvPr/>
        </p:nvSpPr>
        <p:spPr>
          <a:xfrm>
            <a:off x="482599" y="1744133"/>
            <a:ext cx="4865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Here’s what I did wrong in 2004:</a:t>
            </a: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Arrived on Friday evening of a holiday weekend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Arrived in a northern airport (JFK) in February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52DA9-FAAF-4524-A639-C193EFC68BF0}"/>
              </a:ext>
            </a:extLst>
          </p:cNvPr>
          <p:cNvSpPr txBox="1"/>
          <p:nvPr/>
        </p:nvSpPr>
        <p:spPr>
          <a:xfrm>
            <a:off x="6638347" y="1744133"/>
            <a:ext cx="48935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Here’s what you should do right: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Arrive early in the week – 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Monday if possible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If it’s winter, and you live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 the north, 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arrive in a southern airport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Plan time in that town for the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plants to get through customs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6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op of a snow covered forest&#10;&#10;Description generated with very high confidence">
            <a:extLst>
              <a:ext uri="{FF2B5EF4-FFF2-40B4-BE49-F238E27FC236}">
                <a16:creationId xmlns:a16="http://schemas.microsoft.com/office/drawing/2014/main" id="{BEFBDA6A-6378-416B-921C-1B1B41425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9" y="-1866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4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den&#10;&#10;Description generated with very high confidence">
            <a:extLst>
              <a:ext uri="{FF2B5EF4-FFF2-40B4-BE49-F238E27FC236}">
                <a16:creationId xmlns:a16="http://schemas.microsoft.com/office/drawing/2014/main" id="{6F69CCF7-6BD5-409D-B505-26A09855D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51" y="0"/>
            <a:ext cx="1235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8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den&#10;&#10;Description generated with very high confidence">
            <a:extLst>
              <a:ext uri="{FF2B5EF4-FFF2-40B4-BE49-F238E27FC236}">
                <a16:creationId xmlns:a16="http://schemas.microsoft.com/office/drawing/2014/main" id="{751AE851-9331-4586-AC3C-7FE046422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20" y="0"/>
            <a:ext cx="123506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2189C-3804-4B61-A397-389E21BB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352" y="3265819"/>
            <a:ext cx="4239551" cy="35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7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241a.JPG">
            <a:extLst>
              <a:ext uri="{FF2B5EF4-FFF2-40B4-BE49-F238E27FC236}">
                <a16:creationId xmlns:a16="http://schemas.microsoft.com/office/drawing/2014/main" id="{C8EA6A7B-06AD-444B-BE96-344CCEABFA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7533" y="1608908"/>
            <a:ext cx="7840133" cy="5249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36DB3-F85A-4546-B86D-CBA39934BBDE}"/>
              </a:ext>
            </a:extLst>
          </p:cNvPr>
          <p:cNvSpPr txBox="1"/>
          <p:nvPr/>
        </p:nvSpPr>
        <p:spPr>
          <a:xfrm>
            <a:off x="448735" y="442729"/>
            <a:ext cx="855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Here’s what I wanted to take home in a suitcase or a box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It doesn’t matter – the question is, how to get it home safely?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6E9FC-7DA0-4EC2-8E34-F3F12F8F9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8" y="1608908"/>
            <a:ext cx="2170566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un&#10;&#10;Description generated with high confidence">
            <a:extLst>
              <a:ext uri="{FF2B5EF4-FFF2-40B4-BE49-F238E27FC236}">
                <a16:creationId xmlns:a16="http://schemas.microsoft.com/office/drawing/2014/main" id="{F22A3507-285C-493C-BD39-0576662C9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2" y="-1"/>
            <a:ext cx="1049495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7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6399F8-A52C-4E77-9033-F5619BF7E02C}"/>
              </a:ext>
            </a:extLst>
          </p:cNvPr>
          <p:cNvSpPr txBox="1"/>
          <p:nvPr/>
        </p:nvSpPr>
        <p:spPr>
          <a:xfrm>
            <a:off x="2726551" y="508427"/>
            <a:ext cx="6252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Segoe UI" panose="020B0502040204020203" pitchFamily="34" charset="0"/>
                <a:cs typeface="Segoe UI" panose="020B0502040204020203" pitchFamily="34" charset="0"/>
              </a:rPr>
              <a:t>Mailing Tubes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C8133-BCBB-418E-8193-E0412A64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04" y="1855694"/>
            <a:ext cx="4045693" cy="332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B15A0-421E-4416-BD53-7A2D70DB1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39" y="1922929"/>
            <a:ext cx="5937939" cy="3329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07BBD-F815-46CF-95E7-921F456E72BB}"/>
              </a:ext>
            </a:extLst>
          </p:cNvPr>
          <p:cNvSpPr txBox="1"/>
          <p:nvPr/>
        </p:nvSpPr>
        <p:spPr>
          <a:xfrm>
            <a:off x="1324535" y="5395466"/>
            <a:ext cx="21996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Staples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Office Depot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1022A-562A-4998-873D-ABD56842EDEB}"/>
              </a:ext>
            </a:extLst>
          </p:cNvPr>
          <p:cNvSpPr txBox="1"/>
          <p:nvPr/>
        </p:nvSpPr>
        <p:spPr>
          <a:xfrm>
            <a:off x="7723414" y="5466370"/>
            <a:ext cx="367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USPS</a:t>
            </a:r>
          </a:p>
        </p:txBody>
      </p:sp>
    </p:spTree>
    <p:extLst>
      <p:ext uri="{BB962C8B-B14F-4D97-AF65-F5344CB8AC3E}">
        <p14:creationId xmlns:p14="http://schemas.microsoft.com/office/powerpoint/2010/main" val="65453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lant in a garden&#10;&#10;Description generated with very high confidence">
            <a:extLst>
              <a:ext uri="{FF2B5EF4-FFF2-40B4-BE49-F238E27FC236}">
                <a16:creationId xmlns:a16="http://schemas.microsoft.com/office/drawing/2014/main" id="{2C7FF000-99BE-4D38-B71E-1E2CE310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50" y="2847822"/>
            <a:ext cx="5962119" cy="3979066"/>
          </a:xfrm>
          <a:prstGeom prst="rect">
            <a:avLst/>
          </a:prstGeom>
        </p:spPr>
      </p:pic>
      <p:pic>
        <p:nvPicPr>
          <p:cNvPr id="15" name="Picture 14" descr="A plant in a garden&#10;&#10;Description generated with very high confidence">
            <a:extLst>
              <a:ext uri="{FF2B5EF4-FFF2-40B4-BE49-F238E27FC236}">
                <a16:creationId xmlns:a16="http://schemas.microsoft.com/office/drawing/2014/main" id="{269DBD76-C859-4A89-9BAA-42045E29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" y="2577770"/>
            <a:ext cx="6366757" cy="4249118"/>
          </a:xfrm>
          <a:prstGeom prst="rect">
            <a:avLst/>
          </a:prstGeom>
        </p:spPr>
      </p:pic>
      <p:pic>
        <p:nvPicPr>
          <p:cNvPr id="3" name="Picture 2" descr="A plant in a garden&#10;&#10;Description generated with very high confidence">
            <a:extLst>
              <a:ext uri="{FF2B5EF4-FFF2-40B4-BE49-F238E27FC236}">
                <a16:creationId xmlns:a16="http://schemas.microsoft.com/office/drawing/2014/main" id="{B264FDA2-4C41-4076-BDEA-D6E5EA584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7567" cy="3116424"/>
          </a:xfrm>
          <a:prstGeom prst="rect">
            <a:avLst/>
          </a:prstGeom>
        </p:spPr>
      </p:pic>
      <p:pic>
        <p:nvPicPr>
          <p:cNvPr id="5" name="Picture 4" descr="A car parked in a parking lot&#10;&#10;Description generated with very high confidence">
            <a:extLst>
              <a:ext uri="{FF2B5EF4-FFF2-40B4-BE49-F238E27FC236}">
                <a16:creationId xmlns:a16="http://schemas.microsoft.com/office/drawing/2014/main" id="{00197932-9984-4CC6-BDF2-10042D64F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51" y="18056"/>
            <a:ext cx="4660264" cy="3118758"/>
          </a:xfrm>
          <a:prstGeom prst="rect">
            <a:avLst/>
          </a:prstGeom>
        </p:spPr>
      </p:pic>
      <p:pic>
        <p:nvPicPr>
          <p:cNvPr id="7" name="Picture 6" descr="A pink flower with green leaves&#10;&#10;Description generated with high confidence">
            <a:extLst>
              <a:ext uri="{FF2B5EF4-FFF2-40B4-BE49-F238E27FC236}">
                <a16:creationId xmlns:a16="http://schemas.microsoft.com/office/drawing/2014/main" id="{21B9A93B-2336-406A-9FA9-A272500DB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12" y="18056"/>
            <a:ext cx="4690187" cy="31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267</Words>
  <Application>Microsoft Office PowerPoint</Application>
  <PresentationFormat>Widescreen</PresentationFormat>
  <Paragraphs>49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Century Gothic</vt:lpstr>
      <vt:lpstr>Segoe UI</vt:lpstr>
      <vt:lpstr>Wingdings 3</vt:lpstr>
      <vt:lpstr>Ion</vt:lpstr>
      <vt:lpstr>Plants in a Suitcase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Plants in a Suitcase</dc:title>
  <dc:creator>Lester Kallus</dc:creator>
  <cp:lastModifiedBy>Lester Kallus</cp:lastModifiedBy>
  <cp:revision>2</cp:revision>
  <dcterms:created xsi:type="dcterms:W3CDTF">2018-08-13T01:42:41Z</dcterms:created>
  <dcterms:modified xsi:type="dcterms:W3CDTF">2019-01-14T23:45:06Z</dcterms:modified>
</cp:coreProperties>
</file>